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8" r:id="rId1"/>
  </p:sldMasterIdLst>
  <p:notesMasterIdLst>
    <p:notesMasterId r:id="rId7"/>
  </p:notesMasterIdLst>
  <p:sldIdLst>
    <p:sldId id="256" r:id="rId2"/>
    <p:sldId id="261" r:id="rId3"/>
    <p:sldId id="258" r:id="rId4"/>
    <p:sldId id="260" r:id="rId5"/>
    <p:sldId id="265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577" autoAdjust="0"/>
  </p:normalViewPr>
  <p:slideViewPr>
    <p:cSldViewPr>
      <p:cViewPr varScale="1">
        <p:scale>
          <a:sx n="104" d="100"/>
          <a:sy n="104" d="100"/>
        </p:scale>
        <p:origin x="1014" y="10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2EA0B-A2B4-44FE-ACDE-26FB5DCE697A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5C625-9AE9-4894-B18E-E706ABC51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5C625-9AE9-4894-B18E-E706ABC510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36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5C625-9AE9-4894-B18E-E706ABC510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31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5C625-9AE9-4894-B18E-E706ABC510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26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02E7-B30E-4F6D-9BAE-A935E40D8EE9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229-76BC-4DCE-A22F-E6CFD240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8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02E7-B30E-4F6D-9BAE-A935E40D8EE9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229-76BC-4DCE-A22F-E6CFD240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9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02E7-B30E-4F6D-9BAE-A935E40D8EE9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229-76BC-4DCE-A22F-E6CFD240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9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7800" y="2828380"/>
            <a:ext cx="5459737" cy="25663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02E7-B30E-4F6D-9BAE-A935E40D8EE9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229-76BC-4DCE-A22F-E6CFD240A0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3721" y="728440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7868" y="1960341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1084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02E7-B30E-4F6D-9BAE-A935E40D8EE9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229-76BC-4DCE-A22F-E6CFD240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27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02E7-B30E-4F6D-9BAE-A935E40D8EE9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229-76BC-4DCE-A22F-E6CFD240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76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02E7-B30E-4F6D-9BAE-A935E40D8EE9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229-76BC-4DCE-A22F-E6CFD240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75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02E7-B30E-4F6D-9BAE-A935E40D8EE9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229-76BC-4DCE-A22F-E6CFD240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22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02E7-B30E-4F6D-9BAE-A935E40D8EE9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229-76BC-4DCE-A22F-E6CFD240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3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02E7-B30E-4F6D-9BAE-A935E40D8EE9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229-76BC-4DCE-A22F-E6CFD240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9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02E7-B30E-4F6D-9BAE-A935E40D8EE9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229-76BC-4DCE-A22F-E6CFD240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0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02E7-B30E-4F6D-9BAE-A935E40D8EE9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229-76BC-4DCE-A22F-E6CFD240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9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02E7-B30E-4F6D-9BAE-A935E40D8EE9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229-76BC-4DCE-A22F-E6CFD240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4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02E7-B30E-4F6D-9BAE-A935E40D8EE9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229-76BC-4DCE-A22F-E6CFD240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0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02E7-B30E-4F6D-9BAE-A935E40D8EE9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229-76BC-4DCE-A22F-E6CFD240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8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346961"/>
            <a:ext cx="2550797" cy="21716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02E7-B30E-4F6D-9BAE-A935E40D8EE9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229-76BC-4DCE-A22F-E6CFD240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7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02E7-B30E-4F6D-9BAE-A935E40D8EE9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1229-76BC-4DCE-A22F-E6CFD240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7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6759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DA02E7-B30E-4F6D-9BAE-A935E40D8EE9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51229-76BC-4DCE-A22F-E6CFD240A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01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#company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4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13" name="Picture 2" descr="C:\Program Files\Microsoft Office\MEDIA\CAGCAT10\j0199549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28750"/>
            <a:ext cx="54864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39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#section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#Description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43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19954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960" y="1087374"/>
            <a:ext cx="5212080" cy="296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82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0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16</Words>
  <Application>Microsoft Office PowerPoint</Application>
  <PresentationFormat>On-screen Show (16:9)</PresentationFormat>
  <Paragraphs>10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</vt:lpstr>
      <vt:lpstr>#report</vt:lpstr>
      <vt:lpstr>Overview</vt:lpstr>
      <vt:lpstr>#section</vt:lpstr>
      <vt:lpstr>PowerPoint Presentation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2013-05-21T20:37:24Z</dcterms:created>
  <dcterms:modified xsi:type="dcterms:W3CDTF">2016-05-16T16:27:50Z</dcterms:modified>
</cp:coreProperties>
</file>