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8" r:id="rId1"/>
  </p:sldMasterIdLst>
  <p:notesMasterIdLst>
    <p:notesMasterId r:id="rId7"/>
  </p:notesMasterIdLst>
  <p:sldIdLst>
    <p:sldId id="256" r:id="rId2"/>
    <p:sldId id="261" r:id="rId3"/>
    <p:sldId id="258" r:id="rId4"/>
    <p:sldId id="260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577" autoAdjust="0"/>
  </p:normalViewPr>
  <p:slideViewPr>
    <p:cSldViewPr>
      <p:cViewPr varScale="1">
        <p:scale>
          <a:sx n="104" d="100"/>
          <a:sy n="104" d="100"/>
        </p:scale>
        <p:origin x="1014" y="10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2EA0B-A2B4-44FE-ACDE-26FB5DCE697A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5C625-9AE9-4894-B18E-E706ABC510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5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5C625-9AE9-4894-B18E-E706ABC510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36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5C625-9AE9-4894-B18E-E706ABC510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31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5C625-9AE9-4894-B18E-E706ABC510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26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085850"/>
            <a:ext cx="6619244" cy="2497186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3583035"/>
            <a:ext cx="6619244" cy="646065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8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3600440"/>
            <a:ext cx="6619243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514350"/>
            <a:ext cx="6619244" cy="27305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4025494"/>
            <a:ext cx="6619242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9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085850"/>
            <a:ext cx="6619244" cy="14859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6619244" cy="177165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085850"/>
            <a:ext cx="5999486" cy="174253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7800" y="2828380"/>
            <a:ext cx="5459737" cy="256631"/>
          </a:xfrm>
        </p:spPr>
        <p:txBody>
          <a:bodyPr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262993"/>
            <a:ext cx="6619244" cy="12573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721" y="728440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7868" y="1960341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1084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2343151"/>
            <a:ext cx="6619245" cy="123988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27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485900"/>
            <a:ext cx="221015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000250"/>
            <a:ext cx="2195513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485900"/>
            <a:ext cx="220218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000250"/>
            <a:ext cx="2210096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485900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000250"/>
            <a:ext cx="2199085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76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3188212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1657350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3620409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3188212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1657350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3620408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3188212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1657350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3620406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75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22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322660"/>
            <a:ext cx="1314451" cy="4369594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665561"/>
            <a:ext cx="5567362" cy="40266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3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9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146300"/>
            <a:ext cx="6619243" cy="143673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09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1545432"/>
            <a:ext cx="3297254" cy="314682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1542069"/>
            <a:ext cx="3297256" cy="315018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9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4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0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8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085850"/>
            <a:ext cx="2550798" cy="108585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085850"/>
            <a:ext cx="3896998" cy="3429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346961"/>
            <a:ext cx="2550797" cy="21716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7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390644"/>
            <a:ext cx="3819680" cy="1181106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857250"/>
            <a:ext cx="2400300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3813734" cy="10287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7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002264"/>
            <a:ext cx="3027759" cy="3141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169261"/>
            <a:ext cx="1141809" cy="177409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257300"/>
            <a:ext cx="2114550" cy="211455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8560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6759" y="4572000"/>
            <a:ext cx="745301" cy="571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857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339538"/>
            <a:ext cx="7053542" cy="10503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1539689"/>
            <a:ext cx="6709906" cy="3146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616730" y="1343026"/>
            <a:ext cx="74294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DA02E7-B30E-4F6D-9BAE-A935E40D8EE9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713680" y="2418973"/>
            <a:ext cx="2894846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4406" y="221797"/>
            <a:ext cx="628649" cy="57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51229-76BC-4DCE-A22F-E6CFD240A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01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#report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#company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4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pic>
        <p:nvPicPr>
          <p:cNvPr id="13" name="Picture 2" descr="C:\Program Files\Microsoft Office\MEDIA\CAGCAT10\j0199549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28750"/>
            <a:ext cx="54864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39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#section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#Description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3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CAGCAT10\j0199549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960" y="1087374"/>
            <a:ext cx="5212080" cy="2967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82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0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16</Words>
  <Application>Microsoft Office PowerPoint</Application>
  <PresentationFormat>On-screen Show (16:9)</PresentationFormat>
  <Paragraphs>10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Ion</vt:lpstr>
      <vt:lpstr>#report</vt:lpstr>
      <vt:lpstr>Overview</vt:lpstr>
      <vt:lpstr>#section</vt:lpstr>
      <vt:lpstr>PowerPoint Presentation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2013-05-21T20:37:24Z</dcterms:created>
  <dcterms:modified xsi:type="dcterms:W3CDTF">2016-05-16T16:27:50Z</dcterms:modified>
</cp:coreProperties>
</file>