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8" r:id="rId1"/>
  </p:sldMasterIdLst>
  <p:notesMasterIdLst>
    <p:notesMasterId r:id="rId7"/>
  </p:notesMasterIdLst>
  <p:sldIdLst>
    <p:sldId id="256" r:id="rId2"/>
    <p:sldId id="261" r:id="rId3"/>
    <p:sldId id="258" r:id="rId4"/>
    <p:sldId id="260" r:id="rId5"/>
    <p:sldId id="265" r:id="rId6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5577" autoAdjust="0"/>
  </p:normalViewPr>
  <p:slideViewPr>
    <p:cSldViewPr>
      <p:cViewPr varScale="1">
        <p:scale>
          <a:sx n="104" d="100"/>
          <a:sy n="104" d="100"/>
        </p:scale>
        <p:origin x="1014" y="102"/>
      </p:cViewPr>
      <p:guideLst>
        <p:guide orient="horz" pos="162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12EA0B-A2B4-44FE-ACDE-26FB5DCE697A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B5C625-9AE9-4894-B18E-E706ABC510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6257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B5C625-9AE9-4894-B18E-E706ABC510D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1369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B5C625-9AE9-4894-B18E-E706ABC510D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24314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#notes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B5C625-9AE9-4894-B18E-E706ABC510D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20268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216" y="1085850"/>
            <a:ext cx="6619244" cy="2497186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216" y="3583035"/>
            <a:ext cx="6619244" cy="646065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A02E7-B30E-4F6D-9BAE-A935E40D8EE9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51229-76BC-4DCE-A22F-E6CFD240A0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54857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7" y="3600440"/>
            <a:ext cx="6619243" cy="425054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216" y="514350"/>
            <a:ext cx="6619244" cy="27305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7" y="4025494"/>
            <a:ext cx="6619242" cy="370284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A02E7-B30E-4F6D-9BAE-A935E40D8EE9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51229-76BC-4DCE-A22F-E6CFD240A0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2928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1085850"/>
            <a:ext cx="6619244" cy="148590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6" y="2743200"/>
            <a:ext cx="6619244" cy="1771650"/>
          </a:xfrm>
        </p:spPr>
        <p:txBody>
          <a:bodyPr anchor="ctr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A02E7-B30E-4F6D-9BAE-A935E40D8EE9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51229-76BC-4DCE-A22F-E6CFD240A0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490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101" y="1085850"/>
            <a:ext cx="5999486" cy="1742531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47800" y="2828380"/>
            <a:ext cx="5459737" cy="256631"/>
          </a:xfrm>
        </p:spPr>
        <p:txBody>
          <a:bodyPr anchor="t">
            <a:normAutofit/>
          </a:bodyPr>
          <a:lstStyle>
            <a:lvl1pPr marL="0" indent="0">
              <a:buNone/>
              <a:defRPr lang="en-US" sz="105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6" y="3262993"/>
            <a:ext cx="6619244" cy="1257300"/>
          </a:xfrm>
        </p:spPr>
        <p:txBody>
          <a:bodyPr anchor="ctr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A02E7-B30E-4F6D-9BAE-A935E40D8EE9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51229-76BC-4DCE-A22F-E6CFD240A09C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73721" y="728440"/>
            <a:ext cx="601434" cy="15004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9150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997868" y="1960341"/>
            <a:ext cx="601434" cy="15004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915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410848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2343151"/>
            <a:ext cx="6619245" cy="1239885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16" y="3583036"/>
            <a:ext cx="6619244" cy="645300"/>
          </a:xfrm>
        </p:spPr>
        <p:txBody>
          <a:bodyPr anchor="t"/>
          <a:lstStyle>
            <a:lvl1pPr marL="0" indent="0" algn="l">
              <a:buNone/>
              <a:defRPr sz="1500" cap="none">
                <a:solidFill>
                  <a:schemeClr val="accent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A02E7-B30E-4F6D-9BAE-A935E40D8EE9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51229-76BC-4DCE-A22F-E6CFD240A0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1270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15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710" y="1485900"/>
            <a:ext cx="2210150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347" y="2000250"/>
            <a:ext cx="2195513" cy="2692004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2745" y="1485900"/>
            <a:ext cx="2202181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4829" y="2000250"/>
            <a:ext cx="2210096" cy="2692004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3525" y="1485900"/>
            <a:ext cx="2199085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3525" y="2000250"/>
            <a:ext cx="2199085" cy="2692004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4607" y="1600200"/>
            <a:ext cx="0" cy="29718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1670" y="1600200"/>
            <a:ext cx="0" cy="297516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A02E7-B30E-4F6D-9BAE-A935E40D8EE9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51229-76BC-4DCE-A22F-E6CFD240A0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79768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15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347" y="3188212"/>
            <a:ext cx="2205038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347" y="1657350"/>
            <a:ext cx="2205038" cy="1143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347" y="3620409"/>
            <a:ext cx="2205038" cy="494392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032" y="3188212"/>
            <a:ext cx="2197894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031" y="1657350"/>
            <a:ext cx="2197894" cy="1143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016" y="3620408"/>
            <a:ext cx="2200805" cy="494392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3525" y="3188212"/>
            <a:ext cx="2199085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3525" y="1657350"/>
            <a:ext cx="2199085" cy="1143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3432" y="3620406"/>
            <a:ext cx="2201998" cy="494392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4607" y="1600200"/>
            <a:ext cx="0" cy="29718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1670" y="1600200"/>
            <a:ext cx="0" cy="297516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A02E7-B30E-4F6D-9BAE-A935E40D8EE9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51229-76BC-4DCE-A22F-E6CFD240A0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22758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A02E7-B30E-4F6D-9BAE-A935E40D8EE9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51229-76BC-4DCE-A22F-E6CFD240A0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7226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8159" y="322660"/>
            <a:ext cx="1314451" cy="4369594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348" y="665561"/>
            <a:ext cx="5567362" cy="402669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A02E7-B30E-4F6D-9BAE-A935E40D8EE9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51229-76BC-4DCE-A22F-E6CFD240A0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61371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A02E7-B30E-4F6D-9BAE-A935E40D8EE9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51229-76BC-4DCE-A22F-E6CFD240A0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58936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7" y="2146300"/>
            <a:ext cx="6619243" cy="1436735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16" y="3583036"/>
            <a:ext cx="6619244" cy="645300"/>
          </a:xfrm>
        </p:spPr>
        <p:txBody>
          <a:bodyPr anchor="t"/>
          <a:lstStyle>
            <a:lvl1pPr marL="0" indent="0" algn="l">
              <a:buNone/>
              <a:defRPr sz="1500" cap="all">
                <a:solidFill>
                  <a:schemeClr val="accent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A02E7-B30E-4F6D-9BAE-A935E40D8EE9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51229-76BC-4DCE-A22F-E6CFD240A0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6092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485" y="1545432"/>
            <a:ext cx="3297254" cy="3146822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0870" y="1542069"/>
            <a:ext cx="3297256" cy="3150184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A02E7-B30E-4F6D-9BAE-A935E40D8EE9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51229-76BC-4DCE-A22F-E6CFD240A0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9979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485" y="1428750"/>
            <a:ext cx="3297254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485" y="1885950"/>
            <a:ext cx="3297254" cy="2806304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0872" y="1428750"/>
            <a:ext cx="3297254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0872" y="1885950"/>
            <a:ext cx="3297254" cy="2806304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A02E7-B30E-4F6D-9BAE-A935E40D8EE9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51229-76BC-4DCE-A22F-E6CFD240A0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52427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A02E7-B30E-4F6D-9BAE-A935E40D8EE9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51229-76BC-4DCE-A22F-E6CFD240A0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2075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A02E7-B30E-4F6D-9BAE-A935E40D8EE9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51229-76BC-4DCE-A22F-E6CFD240A0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8866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1085850"/>
            <a:ext cx="2550798" cy="1085850"/>
          </a:xfrm>
        </p:spPr>
        <p:txBody>
          <a:bodyPr anchor="b"/>
          <a:lstStyle>
            <a:lvl1pPr algn="l">
              <a:defRPr sz="1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8462" y="1085850"/>
            <a:ext cx="3896998" cy="3429000"/>
          </a:xfrm>
        </p:spPr>
        <p:txBody>
          <a:bodyPr anchor="ctr">
            <a:normAutofit/>
          </a:bodyPr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6" y="2346961"/>
            <a:ext cx="2550797" cy="2171699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A02E7-B30E-4F6D-9BAE-A935E40D8EE9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51229-76BC-4DCE-A22F-E6CFD240A0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1730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430" y="1390644"/>
            <a:ext cx="3819680" cy="1181106"/>
          </a:xfrm>
        </p:spPr>
        <p:txBody>
          <a:bodyPr anchor="b">
            <a:normAutofit/>
          </a:bodyPr>
          <a:lstStyle>
            <a:lvl1pPr algn="l">
              <a:defRPr sz="27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2160" y="857250"/>
            <a:ext cx="2400300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6" y="2743200"/>
            <a:ext cx="3813734" cy="1028700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A02E7-B30E-4F6D-9BAE-A935E40D8EE9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D51229-76BC-4DCE-A22F-E6CFD240A0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8712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002264"/>
            <a:ext cx="3027759" cy="31412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169261"/>
            <a:ext cx="1141809" cy="1774090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6456759" y="1257300"/>
            <a:ext cx="2114550" cy="211455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5999560" y="1"/>
            <a:ext cx="1202540" cy="85605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6456759" y="4572000"/>
            <a:ext cx="745301" cy="5715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7828359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584" y="339538"/>
            <a:ext cx="7053542" cy="105039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484" y="1539689"/>
            <a:ext cx="6709906" cy="31466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616730" y="1343026"/>
            <a:ext cx="742949" cy="2285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825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21DA02E7-B30E-4F6D-9BAE-A935E40D8EE9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713680" y="2418973"/>
            <a:ext cx="2894846" cy="2286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25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64406" y="221797"/>
            <a:ext cx="628649" cy="57576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1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D51229-76BC-4DCE-A22F-E6CFD240A0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110166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342900" rtl="0" eaLnBrk="1" latinLnBrk="0" hangingPunct="1">
        <a:spcBef>
          <a:spcPct val="0"/>
        </a:spcBef>
        <a:buNone/>
        <a:defRPr sz="315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57175" indent="-257175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5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557213" indent="-214313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5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8572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2001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05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15430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05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18859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05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2288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05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25717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05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29146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05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#report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#company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7840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pic>
        <p:nvPicPr>
          <p:cNvPr id="13" name="Picture 2" descr="C:\Program Files\Microsoft Office\MEDIA\CAGCAT10\j0199549.wmf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428750"/>
            <a:ext cx="5486400" cy="327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8395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#section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#Description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4434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Program Files\Microsoft Office\MEDIA\CAGCAT10\j0199549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5960" y="1087374"/>
            <a:ext cx="5212080" cy="2967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8820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Questions?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6701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0</TotalTime>
  <Words>16</Words>
  <Application>Microsoft Office PowerPoint</Application>
  <PresentationFormat>On-screen Show (16:9)</PresentationFormat>
  <Paragraphs>10</Paragraphs>
  <Slides>5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Century Gothic</vt:lpstr>
      <vt:lpstr>Wingdings 3</vt:lpstr>
      <vt:lpstr>Ion</vt:lpstr>
      <vt:lpstr>#report</vt:lpstr>
      <vt:lpstr>Overview</vt:lpstr>
      <vt:lpstr>#section</vt:lpstr>
      <vt:lpstr>PowerPoint Presentation</vt:lpstr>
      <vt:lpstr>Questions?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2013-05-21T20:37:24Z</dcterms:created>
  <dcterms:modified xsi:type="dcterms:W3CDTF">2016-05-16T16:27:50Z</dcterms:modified>
</cp:coreProperties>
</file>